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63" r:id="rId6"/>
    <p:sldId id="259" r:id="rId7"/>
    <p:sldId id="258" r:id="rId8"/>
    <p:sldId id="264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6B593D47-B5F9-445C-8496-4C45F7D8388F}"/>
    <pc:docChg chg="custSel addSld delSld modSld">
      <pc:chgData name="Charis Taylor" userId="f6f20823-7d5f-4176-a928-74bb03618d1d" providerId="ADAL" clId="{6B593D47-B5F9-445C-8496-4C45F7D8388F}" dt="2021-11-03T12:22:12.408" v="623" actId="11529"/>
      <pc:docMkLst>
        <pc:docMk/>
      </pc:docMkLst>
      <pc:sldChg chg="addSp modSp">
        <pc:chgData name="Charis Taylor" userId="f6f20823-7d5f-4176-a928-74bb03618d1d" providerId="ADAL" clId="{6B593D47-B5F9-445C-8496-4C45F7D8388F}" dt="2021-11-03T12:19:23.535" v="489" actId="122"/>
        <pc:sldMkLst>
          <pc:docMk/>
          <pc:sldMk cId="3870630540" sldId="260"/>
        </pc:sldMkLst>
        <pc:spChg chg="mod">
          <ac:chgData name="Charis Taylor" userId="f6f20823-7d5f-4176-a928-74bb03618d1d" providerId="ADAL" clId="{6B593D47-B5F9-445C-8496-4C45F7D8388F}" dt="2021-11-03T12:18:09.332" v="463" actId="20577"/>
          <ac:spMkLst>
            <pc:docMk/>
            <pc:sldMk cId="3870630540" sldId="260"/>
            <ac:spMk id="2" creationId="{5948B36C-8D3B-404D-B750-818D7791497E}"/>
          </ac:spMkLst>
        </pc:spChg>
        <pc:spChg chg="mod">
          <ac:chgData name="Charis Taylor" userId="f6f20823-7d5f-4176-a928-74bb03618d1d" providerId="ADAL" clId="{6B593D47-B5F9-445C-8496-4C45F7D8388F}" dt="2021-11-03T12:19:23.535" v="489" actId="122"/>
          <ac:spMkLst>
            <pc:docMk/>
            <pc:sldMk cId="3870630540" sldId="260"/>
            <ac:spMk id="3" creationId="{CAC02EF2-8303-439A-9DD8-F728B3B04C2F}"/>
          </ac:spMkLst>
        </pc:spChg>
        <pc:spChg chg="add mod">
          <ac:chgData name="Charis Taylor" userId="f6f20823-7d5f-4176-a928-74bb03618d1d" providerId="ADAL" clId="{6B593D47-B5F9-445C-8496-4C45F7D8388F}" dt="2021-11-03T12:19:19.151" v="488" actId="1076"/>
          <ac:spMkLst>
            <pc:docMk/>
            <pc:sldMk cId="3870630540" sldId="260"/>
            <ac:spMk id="4" creationId="{4AA58BFE-5873-4456-94AD-49894B2B5FB0}"/>
          </ac:spMkLst>
        </pc:spChg>
      </pc:sldChg>
      <pc:sldChg chg="add del">
        <pc:chgData name="Charis Taylor" userId="f6f20823-7d5f-4176-a928-74bb03618d1d" providerId="ADAL" clId="{6B593D47-B5F9-445C-8496-4C45F7D8388F}" dt="2021-11-03T11:17:10.915" v="1"/>
        <pc:sldMkLst>
          <pc:docMk/>
          <pc:sldMk cId="2720244943" sldId="262"/>
        </pc:sldMkLst>
      </pc:sldChg>
      <pc:sldChg chg="modSp add">
        <pc:chgData name="Charis Taylor" userId="f6f20823-7d5f-4176-a928-74bb03618d1d" providerId="ADAL" clId="{6B593D47-B5F9-445C-8496-4C45F7D8388F}" dt="2021-11-03T11:17:40.782" v="78" actId="20577"/>
        <pc:sldMkLst>
          <pc:docMk/>
          <pc:sldMk cId="3349190797" sldId="262"/>
        </pc:sldMkLst>
        <pc:spChg chg="mod">
          <ac:chgData name="Charis Taylor" userId="f6f20823-7d5f-4176-a928-74bb03618d1d" providerId="ADAL" clId="{6B593D47-B5F9-445C-8496-4C45F7D8388F}" dt="2021-11-03T11:17:31.821" v="46" actId="20577"/>
          <ac:spMkLst>
            <pc:docMk/>
            <pc:sldMk cId="3349190797" sldId="262"/>
            <ac:spMk id="2" creationId="{5A9A7075-5F38-498A-8213-9F3DAAB6CAB4}"/>
          </ac:spMkLst>
        </pc:spChg>
        <pc:spChg chg="mod">
          <ac:chgData name="Charis Taylor" userId="f6f20823-7d5f-4176-a928-74bb03618d1d" providerId="ADAL" clId="{6B593D47-B5F9-445C-8496-4C45F7D8388F}" dt="2021-11-03T11:17:40.782" v="78" actId="20577"/>
          <ac:spMkLst>
            <pc:docMk/>
            <pc:sldMk cId="3349190797" sldId="262"/>
            <ac:spMk id="3" creationId="{212CCD85-CBF6-4B4A-AEF7-6F3C31BD9CDE}"/>
          </ac:spMkLst>
        </pc:spChg>
      </pc:sldChg>
      <pc:sldChg chg="modSp add">
        <pc:chgData name="Charis Taylor" userId="f6f20823-7d5f-4176-a928-74bb03618d1d" providerId="ADAL" clId="{6B593D47-B5F9-445C-8496-4C45F7D8388F}" dt="2021-11-03T12:12:50.317" v="310" actId="20577"/>
        <pc:sldMkLst>
          <pc:docMk/>
          <pc:sldMk cId="3710979846" sldId="263"/>
        </pc:sldMkLst>
        <pc:spChg chg="mod">
          <ac:chgData name="Charis Taylor" userId="f6f20823-7d5f-4176-a928-74bb03618d1d" providerId="ADAL" clId="{6B593D47-B5F9-445C-8496-4C45F7D8388F}" dt="2021-11-03T11:17:47.949" v="88" actId="20577"/>
          <ac:spMkLst>
            <pc:docMk/>
            <pc:sldMk cId="3710979846" sldId="263"/>
            <ac:spMk id="2" creationId="{B1E40BBF-C3AB-4DEB-9DB1-2CE79E7C406C}"/>
          </ac:spMkLst>
        </pc:spChg>
        <pc:spChg chg="mod">
          <ac:chgData name="Charis Taylor" userId="f6f20823-7d5f-4176-a928-74bb03618d1d" providerId="ADAL" clId="{6B593D47-B5F9-445C-8496-4C45F7D8388F}" dt="2021-11-03T12:12:50.317" v="310" actId="20577"/>
          <ac:spMkLst>
            <pc:docMk/>
            <pc:sldMk cId="3710979846" sldId="263"/>
            <ac:spMk id="3" creationId="{624BF112-EEC7-40E2-A2DB-4D0780B7482C}"/>
          </ac:spMkLst>
        </pc:spChg>
      </pc:sldChg>
      <pc:sldChg chg="addSp delSp modSp add">
        <pc:chgData name="Charis Taylor" userId="f6f20823-7d5f-4176-a928-74bb03618d1d" providerId="ADAL" clId="{6B593D47-B5F9-445C-8496-4C45F7D8388F}" dt="2021-11-03T12:22:12.408" v="623" actId="11529"/>
        <pc:sldMkLst>
          <pc:docMk/>
          <pc:sldMk cId="1800825489" sldId="264"/>
        </pc:sldMkLst>
        <pc:spChg chg="mod">
          <ac:chgData name="Charis Taylor" userId="f6f20823-7d5f-4176-a928-74bb03618d1d" providerId="ADAL" clId="{6B593D47-B5F9-445C-8496-4C45F7D8388F}" dt="2021-11-03T12:20:30.446" v="497" actId="20577"/>
          <ac:spMkLst>
            <pc:docMk/>
            <pc:sldMk cId="1800825489" sldId="264"/>
            <ac:spMk id="2" creationId="{5D21B4B6-665A-470D-9747-86C9F3D714EB}"/>
          </ac:spMkLst>
        </pc:spChg>
        <pc:spChg chg="mod">
          <ac:chgData name="Charis Taylor" userId="f6f20823-7d5f-4176-a928-74bb03618d1d" providerId="ADAL" clId="{6B593D47-B5F9-445C-8496-4C45F7D8388F}" dt="2021-11-03T12:21:41.642" v="618" actId="20577"/>
          <ac:spMkLst>
            <pc:docMk/>
            <pc:sldMk cId="1800825489" sldId="264"/>
            <ac:spMk id="3" creationId="{A68EA5F9-7008-44C5-AB60-397C89B93E61}"/>
          </ac:spMkLst>
        </pc:spChg>
        <pc:spChg chg="add del mod">
          <ac:chgData name="Charis Taylor" userId="f6f20823-7d5f-4176-a928-74bb03618d1d" providerId="ADAL" clId="{6B593D47-B5F9-445C-8496-4C45F7D8388F}" dt="2021-11-03T12:22:12.408" v="623" actId="11529"/>
          <ac:spMkLst>
            <pc:docMk/>
            <pc:sldMk cId="1800825489" sldId="264"/>
            <ac:spMk id="5" creationId="{B218421C-C9A7-4AEA-94DC-807F93295D46}"/>
          </ac:spMkLst>
        </pc:spChg>
        <pc:picChg chg="add mod">
          <ac:chgData name="Charis Taylor" userId="f6f20823-7d5f-4176-a928-74bb03618d1d" providerId="ADAL" clId="{6B593D47-B5F9-445C-8496-4C45F7D8388F}" dt="2021-11-03T12:21:54.090" v="621" actId="14100"/>
          <ac:picMkLst>
            <pc:docMk/>
            <pc:sldMk cId="1800825489" sldId="264"/>
            <ac:picMk id="4" creationId="{ACDB1C5E-50F9-4F46-ABE3-B7CFB62227E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7D839-F2B2-4A88-BFC9-3FCEBB283B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21249B-7E3D-4F64-8DA4-66B68A37C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203F6D-CA2D-4B49-8DDE-839393E2D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6992A-E267-488F-8F83-887C05D2E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D7783-A2E1-420F-8B68-1749B2A7C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468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DFE01-58C0-43F8-8B8E-CCBA3EAA9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9C08D1-6E30-497A-88E2-8E9CEC59F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20A6B-1357-439C-A704-3097EB6C3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E01AB-CE50-426A-AB8E-04D5D5C30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D0996-66EA-4B54-A3A0-8FBB7FD49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026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2F5B91-1A53-41ED-9B4D-60AF534A4A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5DAB3F-4811-4812-AF21-2AD00B56B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C1172-FAC7-4138-AE92-1B4687F5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AA985-A0A1-4D9F-803D-F5CD1B601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5DACE-D124-4D5D-A394-75765D057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43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EE724-5A2E-44EA-AF9A-A819C3F7B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8A8E2-34AC-4E1B-BDFA-6421764241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FA39E-C20E-4E8F-A1C0-347F7CFE6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01576-0AED-49AC-B982-9DCA68535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76387-B9F4-4D7B-9942-4E55B85D0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66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180E4-05E1-47C9-96AA-2C6355B0F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B8931-CDB6-4D99-A8EB-F1C80642F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DECFE-0F32-495F-8923-40E68E682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82F6E-7BDB-4BDF-8577-97D151BE7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81105-5517-4345-B7EF-4D14DAC6E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349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4DABE-74B2-40CE-933F-CCEBFE986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743E9-C624-4657-AA2E-2BCEE3620D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05E36-A0CF-4E8A-8505-855F123A8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13976-03CB-431A-8FBD-ECF3A0757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3C3108-1E81-4E18-BA1D-7FAD04250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AC60CA-0C24-4AF0-81AB-72EC9D0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87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D5F49-56A7-43D5-A962-17A335AC7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5A996A-9478-442C-8868-1C77C89DA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BDB78B-A31E-41A3-9A01-FD8477BAAB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C7BAA0-BBD1-401E-A5D7-4C8B82396D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558EF8-366D-46EF-A816-9129D08AF0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322908-8A2D-41BD-81F9-635D5B9CE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A6ADD4-9C4F-4128-9EFB-E6952ED49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C7383D-ACF6-4141-9056-79F2CDC23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4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79E58-BFCB-473A-A493-085759C89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1044C4-A776-4E28-BBD6-5686B9F75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22E7E7-DCA6-4A8D-9F17-C49A6A5C7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16751F-15B1-4D20-BA73-F452367D9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14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18836C-D752-4341-BFBE-79908E92A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353F82-05BE-4517-ACC7-974DFD209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CA005-74D5-41C4-A23B-9A5E7D685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16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BF38B-20A9-490A-AC5A-350B3658A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D28BC-8C2E-4692-ACD0-E70D9EDD9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4899A0-5F1B-4B03-BD94-0363CD6161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FA8209-5254-4BD0-9491-F66250C50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9A9156-BD22-41D5-9A21-4DA57DB90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665071-16FA-4BD4-A706-A305C2FC7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495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CB6D1-EA2A-4927-9A89-50F344437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43BD55-DF1D-4612-82F2-CFCB19D8FD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87F22-B1AF-4130-ADF6-D0C4A99E97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932486-E3E0-4197-A836-B5EDBC679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CD6B2E-75D0-495F-B883-2215FFC60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37479D-1CCD-4F06-9050-FC2E4EC62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32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F2F556-8016-4E0E-85F8-9CF65DF20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F67E22-5DDD-41CD-9117-81E83AE88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AB626-A942-4F52-A4D8-2601EE775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F47DF-7266-4506-8E93-9B10CD87C635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8D235-F60E-44D2-87C3-96F893C40C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26438-B5B6-4044-B627-AEF677C545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ACFED-E734-4C8A-B9E3-DAD6B27083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877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D93CA-C520-496E-8079-7EFB85F7F8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Letters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5874A4-DE93-4962-B471-FEBEF0DCED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Tuesday 2</a:t>
            </a:r>
            <a:r>
              <a:rPr lang="en-GB" baseline="30000" dirty="0"/>
              <a:t>nd</a:t>
            </a:r>
            <a:r>
              <a:rPr lang="en-GB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2017782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279D6-9E78-460C-A1E3-A4BC303D4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Starter: Retrieval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D51E2-808B-452E-B0A9-ECCE989D0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691"/>
            <a:ext cx="10515600" cy="478227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GB" dirty="0"/>
              <a:t>What has recently happened between Ed and Christopher?</a:t>
            </a:r>
          </a:p>
          <a:p>
            <a:pPr marL="514350" indent="-514350">
              <a:buAutoNum type="arabicPeriod"/>
            </a:pPr>
            <a:r>
              <a:rPr lang="en-GB" dirty="0"/>
              <a:t>Why does this happen?</a:t>
            </a:r>
          </a:p>
          <a:p>
            <a:pPr marL="514350" indent="-514350">
              <a:buAutoNum type="arabicPeriod"/>
            </a:pPr>
            <a:r>
              <a:rPr lang="en-GB" dirty="0"/>
              <a:t>What does Christopher do next?</a:t>
            </a:r>
          </a:p>
          <a:p>
            <a:pPr marL="971550" lvl="1" indent="-514350">
              <a:buAutoNum type="arabicPeriod"/>
            </a:pPr>
            <a:r>
              <a:rPr lang="en-GB" dirty="0"/>
              <a:t>Lets Ed keep his book</a:t>
            </a:r>
          </a:p>
          <a:p>
            <a:pPr marL="971550" lvl="1" indent="-514350">
              <a:buAutoNum type="arabicPeriod"/>
            </a:pPr>
            <a:r>
              <a:rPr lang="en-GB" dirty="0"/>
              <a:t>Retrieves his book</a:t>
            </a:r>
          </a:p>
          <a:p>
            <a:pPr marL="971550" lvl="1" indent="-514350">
              <a:buAutoNum type="arabicPeriod"/>
            </a:pPr>
            <a:r>
              <a:rPr lang="en-GB" dirty="0"/>
              <a:t>Retrieves his book then destroys it</a:t>
            </a:r>
          </a:p>
          <a:p>
            <a:pPr marL="514350" indent="-514350">
              <a:buAutoNum type="arabicPeriod"/>
            </a:pPr>
            <a:r>
              <a:rPr lang="en-GB" dirty="0"/>
              <a:t>What are the top features Christopher remembers about his mum?</a:t>
            </a:r>
          </a:p>
          <a:p>
            <a:pPr marL="971550" lvl="1" indent="-514350">
              <a:buAutoNum type="arabicPeriod"/>
            </a:pPr>
            <a:r>
              <a:rPr lang="en-GB" dirty="0"/>
              <a:t>Her facial features</a:t>
            </a:r>
          </a:p>
          <a:p>
            <a:pPr marL="971550" lvl="1" indent="-514350">
              <a:buAutoNum type="arabicPeriod"/>
            </a:pPr>
            <a:r>
              <a:rPr lang="en-GB" dirty="0"/>
              <a:t>Her hobbies</a:t>
            </a:r>
          </a:p>
          <a:p>
            <a:pPr marL="971550" lvl="1" indent="-514350">
              <a:buAutoNum type="arabicPeriod"/>
            </a:pPr>
            <a:r>
              <a:rPr lang="en-GB" dirty="0"/>
              <a:t>Her smell</a:t>
            </a:r>
          </a:p>
          <a:p>
            <a:pPr marL="971550" lvl="1" indent="-514350">
              <a:buAutoNum type="arabicPeriod"/>
            </a:pPr>
            <a:r>
              <a:rPr lang="en-GB" dirty="0"/>
              <a:t>Her favourite fleece</a:t>
            </a:r>
          </a:p>
          <a:p>
            <a:pPr marL="514350" indent="-514350">
              <a:buAutoNum type="arabicPeriod"/>
            </a:pPr>
            <a:r>
              <a:rPr lang="en-GB" dirty="0"/>
              <a:t>Does he use a positive or a negative adjective to describe her?</a:t>
            </a:r>
          </a:p>
        </p:txBody>
      </p:sp>
    </p:spTree>
    <p:extLst>
      <p:ext uri="{BB962C8B-B14F-4D97-AF65-F5344CB8AC3E}">
        <p14:creationId xmlns:p14="http://schemas.microsoft.com/office/powerpoint/2010/main" val="4003386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0D69AB-1CF6-4B1D-B56C-0A64605F0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00"/>
            <a:ext cx="3739341" cy="1330839"/>
          </a:xfrm>
        </p:spPr>
        <p:txBody>
          <a:bodyPr>
            <a:normAutofit/>
          </a:bodyPr>
          <a:lstStyle/>
          <a:p>
            <a:r>
              <a:rPr lang="en-GB" sz="3100"/>
              <a:t>Reading Judy’s Letters to Christopher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99CA6-2181-4A2B-A449-BDFBB9E5E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66" y="2194102"/>
            <a:ext cx="3427001" cy="3908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Time Pair Share</a:t>
            </a:r>
          </a:p>
          <a:p>
            <a:pPr marL="0" indent="0">
              <a:buNone/>
            </a:pPr>
            <a:r>
              <a:rPr lang="en-GB" sz="2400" dirty="0"/>
              <a:t>What does Judy remember in her first letter to Christopher?</a:t>
            </a:r>
          </a:p>
          <a:p>
            <a:pPr marL="0" indent="0">
              <a:buNone/>
            </a:pPr>
            <a:r>
              <a:rPr lang="en-GB" sz="2400" dirty="0"/>
              <a:t>What emoji would best describe her emotions in this letter? </a:t>
            </a:r>
          </a:p>
          <a:p>
            <a:pPr marL="0" indent="0">
              <a:buNone/>
            </a:pPr>
            <a:r>
              <a:rPr lang="en-GB" sz="2400" dirty="0"/>
              <a:t>Explain why you chose this emoji</a:t>
            </a:r>
          </a:p>
        </p:txBody>
      </p:sp>
      <p:pic>
        <p:nvPicPr>
          <p:cNvPr id="1026" name="Picture 2" descr="How Emojis Are Just the Next Stage of Language Evolution">
            <a:extLst>
              <a:ext uri="{FF2B5EF4-FFF2-40B4-BE49-F238E27FC236}">
                <a16:creationId xmlns:a16="http://schemas.microsoft.com/office/drawing/2014/main" id="{66AE3BA6-BCCB-48C2-BF85-C446FD437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5457" y="1386592"/>
            <a:ext cx="6155141" cy="410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232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A7075-5F38-498A-8213-9F3DAAB6CA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Reading Judy’s Letters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2CCD85-CBF6-4B4A-AEF7-6F3C31BD9C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Wednesday 3</a:t>
            </a:r>
            <a:r>
              <a:rPr lang="en-GB" baseline="30000" dirty="0"/>
              <a:t>rd</a:t>
            </a:r>
            <a:r>
              <a:rPr lang="en-GB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3349190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40BBF-C3AB-4DEB-9DB1-2CE79E7C4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Retrieval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4BF112-EEC7-40E2-A2DB-4D0780B74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Where did Christopher find his book?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else did he find when he came across the book?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did he decide to do after Ed arrives home after work?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0979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D69AB-1CF6-4B1D-B56C-0A64605F0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2545"/>
          </a:xfrm>
        </p:spPr>
        <p:txBody>
          <a:bodyPr/>
          <a:lstStyle/>
          <a:p>
            <a:r>
              <a:rPr lang="en-GB" dirty="0"/>
              <a:t>Reading Judy’s Letters to Christopher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99CA6-2181-4A2B-A449-BDFBB9E5E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810"/>
            <a:ext cx="10515600" cy="37051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Read Judy’s letter:</a:t>
            </a:r>
          </a:p>
          <a:p>
            <a:r>
              <a:rPr lang="en-GB" dirty="0"/>
              <a:t>What are the differences between how Judy remembers her relationship with Christopher and how Christopher views it?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82BC567-2356-4D67-B80C-98CDB9922806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3127160"/>
          <a:ext cx="10515600" cy="165758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741691904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850713087"/>
                    </a:ext>
                  </a:extLst>
                </a:gridCol>
              </a:tblGrid>
              <a:tr h="286177">
                <a:tc>
                  <a:txBody>
                    <a:bodyPr/>
                    <a:lstStyle/>
                    <a:p>
                      <a:r>
                        <a:rPr lang="en-GB" dirty="0"/>
                        <a:t>Christopher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5554849"/>
                  </a:ext>
                </a:extLst>
              </a:tr>
              <a:tr h="12918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09451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F625C1B-E528-4E25-8A57-B0DFFC16D1B2}"/>
              </a:ext>
            </a:extLst>
          </p:cNvPr>
          <p:cNvSpPr txBox="1"/>
          <p:nvPr/>
        </p:nvSpPr>
        <p:spPr>
          <a:xfrm>
            <a:off x="838200" y="5327357"/>
            <a:ext cx="10515600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Extension: </a:t>
            </a:r>
          </a:p>
          <a:p>
            <a:r>
              <a:rPr lang="en-GB" sz="2000" dirty="0">
                <a:solidFill>
                  <a:schemeClr val="bg1"/>
                </a:solidFill>
              </a:rPr>
              <a:t>List other things we can find out about Judy’s life from these letters*</a:t>
            </a:r>
          </a:p>
          <a:p>
            <a:r>
              <a:rPr lang="en-GB" sz="2000" dirty="0">
                <a:solidFill>
                  <a:schemeClr val="bg1"/>
                </a:solidFill>
              </a:rPr>
              <a:t>*Clue: for instance, what do the addresses tell us about where Judy is living?</a:t>
            </a:r>
          </a:p>
        </p:txBody>
      </p:sp>
    </p:spTree>
    <p:extLst>
      <p:ext uri="{BB962C8B-B14F-4D97-AF65-F5344CB8AC3E}">
        <p14:creationId xmlns:p14="http://schemas.microsoft.com/office/powerpoint/2010/main" val="247006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AD003-778A-422B-A786-1BDDC044D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Flowchart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10F4A-4FFF-4A75-B25C-63605784D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6231"/>
            <a:ext cx="10515600" cy="2338002"/>
          </a:xfrm>
        </p:spPr>
        <p:txBody>
          <a:bodyPr/>
          <a:lstStyle/>
          <a:p>
            <a:r>
              <a:rPr lang="en-GB" dirty="0"/>
              <a:t>List all the characteristics you think Christopher has…</a:t>
            </a:r>
          </a:p>
          <a:p>
            <a:pPr lvl="1"/>
            <a:r>
              <a:rPr lang="en-GB" dirty="0"/>
              <a:t>…or any that you think would fit well with him!</a:t>
            </a:r>
          </a:p>
          <a:p>
            <a:r>
              <a:rPr lang="en-GB" dirty="0"/>
              <a:t>What do you think Christopher might do next?</a:t>
            </a:r>
          </a:p>
          <a:p>
            <a:pPr lvl="1"/>
            <a:r>
              <a:rPr lang="en-GB" dirty="0"/>
              <a:t>List 2-3 different actions he might take</a:t>
            </a:r>
          </a:p>
          <a:p>
            <a:r>
              <a:rPr lang="en-GB" dirty="0"/>
              <a:t>Create a flowchart like this: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28DDEF-340A-46D9-9EA8-3F39E6C630B6}"/>
              </a:ext>
            </a:extLst>
          </p:cNvPr>
          <p:cNvSpPr/>
          <p:nvPr/>
        </p:nvSpPr>
        <p:spPr>
          <a:xfrm>
            <a:off x="4826493" y="3684233"/>
            <a:ext cx="2539014" cy="62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What should I do next?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0D1E6F-CA8C-48F1-B837-EDAD22C4940E}"/>
              </a:ext>
            </a:extLst>
          </p:cNvPr>
          <p:cNvSpPr/>
          <p:nvPr/>
        </p:nvSpPr>
        <p:spPr>
          <a:xfrm>
            <a:off x="3367598" y="4511335"/>
            <a:ext cx="2539014" cy="62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Option 1:____________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21371B-A617-4DFA-8142-FC005FDBF5B5}"/>
              </a:ext>
            </a:extLst>
          </p:cNvPr>
          <p:cNvSpPr/>
          <p:nvPr/>
        </p:nvSpPr>
        <p:spPr>
          <a:xfrm>
            <a:off x="6285389" y="4511335"/>
            <a:ext cx="2539014" cy="62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Option 2:____________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8E3498-AF5C-4234-89D3-C5CBAF3246DA}"/>
              </a:ext>
            </a:extLst>
          </p:cNvPr>
          <p:cNvSpPr/>
          <p:nvPr/>
        </p:nvSpPr>
        <p:spPr>
          <a:xfrm>
            <a:off x="3367598" y="5273404"/>
            <a:ext cx="2539014" cy="476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Why?:____________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0B68A8-03AB-4A09-AE15-2237DE2BE510}"/>
              </a:ext>
            </a:extLst>
          </p:cNvPr>
          <p:cNvSpPr/>
          <p:nvPr/>
        </p:nvSpPr>
        <p:spPr>
          <a:xfrm>
            <a:off x="6285389" y="5273403"/>
            <a:ext cx="2539014" cy="4767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Why?:____________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2687BE-9A73-4884-89BC-D7C617CA4E30}"/>
              </a:ext>
            </a:extLst>
          </p:cNvPr>
          <p:cNvSpPr/>
          <p:nvPr/>
        </p:nvSpPr>
        <p:spPr>
          <a:xfrm>
            <a:off x="3367598" y="5936198"/>
            <a:ext cx="2539014" cy="62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What will happen?:____________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A435D3-E6C6-441D-9F74-BEC3B4E7904B}"/>
              </a:ext>
            </a:extLst>
          </p:cNvPr>
          <p:cNvSpPr/>
          <p:nvPr/>
        </p:nvSpPr>
        <p:spPr>
          <a:xfrm>
            <a:off x="6285389" y="5936198"/>
            <a:ext cx="2539014" cy="621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What will happen?:____________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37B94D-36FD-45AD-BB87-F421647EB0CF}"/>
              </a:ext>
            </a:extLst>
          </p:cNvPr>
          <p:cNvCxnSpPr>
            <a:stCxn id="4" idx="2"/>
            <a:endCxn id="6" idx="0"/>
          </p:cNvCxnSpPr>
          <p:nvPr/>
        </p:nvCxnSpPr>
        <p:spPr>
          <a:xfrm>
            <a:off x="6096000" y="4305670"/>
            <a:ext cx="1458896" cy="2056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843D81C-E682-4213-87DB-429C6AC93EE2}"/>
              </a:ext>
            </a:extLst>
          </p:cNvPr>
          <p:cNvCxnSpPr>
            <a:stCxn id="4" idx="2"/>
            <a:endCxn id="5" idx="0"/>
          </p:cNvCxnSpPr>
          <p:nvPr/>
        </p:nvCxnSpPr>
        <p:spPr>
          <a:xfrm flipH="1">
            <a:off x="4637105" y="4305670"/>
            <a:ext cx="1458895" cy="2056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76A5526-A28A-4F6D-831E-744D0B1EC920}"/>
              </a:ext>
            </a:extLst>
          </p:cNvPr>
          <p:cNvCxnSpPr>
            <a:stCxn id="5" idx="2"/>
            <a:endCxn id="7" idx="0"/>
          </p:cNvCxnSpPr>
          <p:nvPr/>
        </p:nvCxnSpPr>
        <p:spPr>
          <a:xfrm>
            <a:off x="4637105" y="5132772"/>
            <a:ext cx="0" cy="1406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F60C9D-79DD-4DE8-8D93-7C2B6CEFD0CE}"/>
              </a:ext>
            </a:extLst>
          </p:cNvPr>
          <p:cNvCxnSpPr/>
          <p:nvPr/>
        </p:nvCxnSpPr>
        <p:spPr>
          <a:xfrm>
            <a:off x="7585970" y="5132772"/>
            <a:ext cx="0" cy="1406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1BB9135-7EA9-4691-8BED-CDBAD7CBDC40}"/>
              </a:ext>
            </a:extLst>
          </p:cNvPr>
          <p:cNvCxnSpPr/>
          <p:nvPr/>
        </p:nvCxnSpPr>
        <p:spPr>
          <a:xfrm>
            <a:off x="4637105" y="5795566"/>
            <a:ext cx="0" cy="1406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3BEF451-B37D-4B32-A526-EAF50EA0AC54}"/>
              </a:ext>
            </a:extLst>
          </p:cNvPr>
          <p:cNvCxnSpPr/>
          <p:nvPr/>
        </p:nvCxnSpPr>
        <p:spPr>
          <a:xfrm>
            <a:off x="7581533" y="5795566"/>
            <a:ext cx="0" cy="1406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618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1B4B6-665A-470D-9747-86C9F3D71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EA5F9-7008-44C5-AB60-397C89B93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Get into Christopher’s character:</a:t>
            </a:r>
          </a:p>
          <a:p>
            <a:r>
              <a:rPr lang="en-GB" dirty="0"/>
              <a:t>Using your worksheet, write a letter back to Judy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DB1C5E-50F9-4F46-ABE3-B7CFB6222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107977"/>
            <a:ext cx="10512992" cy="233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25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8B36C-8D3B-404D-B750-818D77914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02EF2-8303-439A-9DD8-F728B3B04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dirty="0"/>
              <a:t>Worksheet: as Christopher, write a letter back to Judy.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A58BFE-5873-4456-94AD-49894B2B5FB0}"/>
              </a:ext>
            </a:extLst>
          </p:cNvPr>
          <p:cNvSpPr/>
          <p:nvPr/>
        </p:nvSpPr>
        <p:spPr>
          <a:xfrm>
            <a:off x="3230375" y="2924076"/>
            <a:ext cx="5731249" cy="1077218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DUE</a:t>
            </a:r>
          </a:p>
          <a:p>
            <a:r>
              <a:rPr lang="en-GB" sz="3200" b="1" dirty="0">
                <a:solidFill>
                  <a:schemeClr val="bg1"/>
                </a:solidFill>
              </a:rPr>
              <a:t>Wednesday 10</a:t>
            </a:r>
            <a:r>
              <a:rPr lang="en-GB" sz="3200" b="1" baseline="30000" dirty="0">
                <a:solidFill>
                  <a:schemeClr val="bg1"/>
                </a:solidFill>
              </a:rPr>
              <a:t>th</a:t>
            </a:r>
            <a:r>
              <a:rPr lang="en-GB" sz="3200" b="1" dirty="0">
                <a:solidFill>
                  <a:schemeClr val="bg1"/>
                </a:solidFill>
              </a:rPr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3870630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318</Words>
  <Application>Microsoft Office PowerPoint</Application>
  <PresentationFormat>Widescreen</PresentationFormat>
  <Paragraphs>54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The Letters</vt:lpstr>
      <vt:lpstr>Starter: Retrieval</vt:lpstr>
      <vt:lpstr>Reading Judy’s Letters to Christopher</vt:lpstr>
      <vt:lpstr>Reading Judy’s Letters</vt:lpstr>
      <vt:lpstr>Retrieval</vt:lpstr>
      <vt:lpstr>Reading Judy’s Letters to Christopher</vt:lpstr>
      <vt:lpstr>Flowchart</vt:lpstr>
      <vt:lpstr>Letters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Letters</dc:title>
  <dc:creator>Charis Taylor</dc:creator>
  <cp:lastModifiedBy>Charis Taylor</cp:lastModifiedBy>
  <cp:revision>3</cp:revision>
  <dcterms:created xsi:type="dcterms:W3CDTF">2021-10-26T21:46:17Z</dcterms:created>
  <dcterms:modified xsi:type="dcterms:W3CDTF">2021-11-03T12:22:15Z</dcterms:modified>
</cp:coreProperties>
</file>